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ee5a3254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ee5a3254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ee5a3254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ee5a3254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e33f3ec1_2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70e33f3ec1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70e33f3ec1_2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e33f3ec1_2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70e33f3ec1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70e33f3ec1_2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ee5a3254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ee5a3254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e33f3ec1_2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70e33f3ec1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70e33f3ec1_2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0e33f3ec1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0e33f3ec1_2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0e33f3ec1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70e33f3ec1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0e33f3ec1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70e33f3ec1_2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0e33f3ec1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0e33f3ec1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e5a325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ee5a32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e33f3ec1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0e33f3ec1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e33f3ec1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70e33f3ec1_2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e33f3ec1_2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70e33f3ec1_2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0e33f3ec1_2_2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0e33f3ec1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70e33f3ec1_2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0e33f3ec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70e33f3ec1_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ee5a325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ee5a325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ee5a325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ee5a325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ee5a32549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ee5a32549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ee5a325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ee5a325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ee5a3254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ee5a3254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ee5a3254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ee5a3254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627784" y="2115319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2627784" y="2700526"/>
            <a:ext cx="38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>
            <p:ph idx="2" type="pic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/>
          <p:nvPr/>
        </p:nvSpPr>
        <p:spPr>
          <a:xfrm rot="2700000">
            <a:off x="1947377" y="994908"/>
            <a:ext cx="3188344" cy="3188344"/>
          </a:xfrm>
          <a:prstGeom prst="frame">
            <a:avLst>
              <a:gd fmla="val 180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/>
          <p:nvPr/>
        </p:nvSpPr>
        <p:spPr>
          <a:xfrm rot="10800000">
            <a:off x="906501" y="1455166"/>
            <a:ext cx="1432800" cy="2268000"/>
          </a:xfrm>
          <a:prstGeom prst="chevron">
            <a:avLst>
              <a:gd fmla="val 808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 1">
  <p:cSld name="5_Images and Contents Layou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/>
          <p:nvPr/>
        </p:nvSpPr>
        <p:spPr>
          <a:xfrm rot="2700000">
            <a:off x="1947377" y="994908"/>
            <a:ext cx="3188344" cy="3188344"/>
          </a:xfrm>
          <a:prstGeom prst="frame">
            <a:avLst>
              <a:gd fmla="val 1802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6"/>
          <p:cNvSpPr/>
          <p:nvPr/>
        </p:nvSpPr>
        <p:spPr>
          <a:xfrm rot="10800000">
            <a:off x="906501" y="1455166"/>
            <a:ext cx="1432800" cy="2268000"/>
          </a:xfrm>
          <a:prstGeom prst="chevron">
            <a:avLst>
              <a:gd fmla="val 8089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0" y="212446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-148" y="270052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ctrTitle"/>
          </p:nvPr>
        </p:nvSpPr>
        <p:spPr>
          <a:xfrm>
            <a:off x="311708" y="236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Competitiva: Maratona de Programação</a:t>
            </a:r>
            <a:endParaRPr/>
          </a:p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GEMP: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Diego Dantas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Felipe Cardoso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Jeremias Abreu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que é programação competitiva?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pt-BR" sz="1200">
                <a:solidFill>
                  <a:schemeClr val="accent2"/>
                </a:solidFill>
                <a:highlight>
                  <a:srgbClr val="FFFFFF"/>
                </a:highlight>
              </a:rPr>
              <a:t>“Competitive programming is solving well-defined problems by writing computer programs under specified limits”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O que iremos programar?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Problemas clássicos da computação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Matemática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Teoria dos grafos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Geometria computacional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>
                <a:solidFill>
                  <a:srgbClr val="000000"/>
                </a:solidFill>
              </a:rPr>
              <a:t>E muito mais...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21396" l="0" r="15725" t="0"/>
          <a:stretch/>
        </p:blipFill>
        <p:spPr>
          <a:xfrm>
            <a:off x="4721250" y="2164025"/>
            <a:ext cx="4175325" cy="259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2. Programação competitiva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1152475"/>
            <a:ext cx="875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Por que devo participar?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Desenvolvimento de habilidades importantes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Maior oportunidade de emprego nas big techs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pt-BR">
                <a:solidFill>
                  <a:schemeClr val="dk1"/>
                </a:solidFill>
              </a:rPr>
              <a:t>Solucionar problemas complicados é divertido!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 b="0" l="6816" r="2299" t="0"/>
          <a:stretch/>
        </p:blipFill>
        <p:spPr>
          <a:xfrm>
            <a:off x="1222150" y="2631875"/>
            <a:ext cx="4506127" cy="235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4">
            <a:alphaModFix/>
          </a:blip>
          <a:srcRect b="0" l="30778" r="19904" t="0"/>
          <a:stretch/>
        </p:blipFill>
        <p:spPr>
          <a:xfrm>
            <a:off x="5885750" y="694750"/>
            <a:ext cx="2865952" cy="387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2. Programação competitiva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idx="4294967295" type="body"/>
          </p:nvPr>
        </p:nvSpPr>
        <p:spPr>
          <a:xfrm>
            <a:off x="0" y="915575"/>
            <a:ext cx="4902900" cy="4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Principal competição do Brasil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Os times devem ser composto por 3 alunos competidores e um técnico (e opcionalmente um aluno reserva)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13 problemas em 5 horas de prova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C/C++, Python, Java e Kotlin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Soluções corrigidas por juízes online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Ganha quem resolver o maior número de problemas no menor tempo possível!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3">
            <a:alphaModFix/>
          </a:blip>
          <a:srcRect b="0" l="6603" r="0" t="0"/>
          <a:stretch/>
        </p:blipFill>
        <p:spPr>
          <a:xfrm>
            <a:off x="4746250" y="2835625"/>
            <a:ext cx="4254423" cy="216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338" y="983128"/>
            <a:ext cx="1809471" cy="17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>
            <p:ph idx="4294967295"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4. Maratona de Programação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63" y="224075"/>
            <a:ext cx="8347274" cy="46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</a:rPr>
              <a:t>Fluxo</a:t>
            </a:r>
            <a:r>
              <a:rPr lang="pt-BR" sz="2000">
                <a:solidFill>
                  <a:srgbClr val="000000"/>
                </a:solidFill>
              </a:rPr>
              <a:t> Básico de Aprendizado: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Programação básica (conhecimento de recursos da linguagem)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Estruturas de dados (Noções de Organização e Eficiência)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Paradigmas de resolução de problemas (Técnicas de Programação)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Algoritmos de Grafos (Modelagem Computacional)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4. Como começar?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33"/>
          <p:cNvGrpSpPr/>
          <p:nvPr/>
        </p:nvGrpSpPr>
        <p:grpSpPr>
          <a:xfrm>
            <a:off x="-241415" y="1119563"/>
            <a:ext cx="4133607" cy="1186074"/>
            <a:chOff x="803640" y="3362835"/>
            <a:chExt cx="2059800" cy="863227"/>
          </a:xfrm>
        </p:grpSpPr>
        <p:sp>
          <p:nvSpPr>
            <p:cNvPr id="168" name="Google Shape;168;p33"/>
            <p:cNvSpPr txBox="1"/>
            <p:nvPr/>
          </p:nvSpPr>
          <p:spPr>
            <a:xfrm>
              <a:off x="803640" y="3579862"/>
              <a:ext cx="2059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latin typeface="Arial"/>
                  <a:ea typeface="Arial"/>
                  <a:cs typeface="Arial"/>
                  <a:sym typeface="Arial"/>
                </a:rPr>
                <a:t>Noções de Organização e Eficiência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 txBox="1"/>
            <p:nvPr/>
          </p:nvSpPr>
          <p:spPr>
            <a:xfrm>
              <a:off x="803640" y="3362835"/>
              <a:ext cx="205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Arial"/>
                  <a:ea typeface="Arial"/>
                  <a:cs typeface="Arial"/>
                  <a:sym typeface="Arial"/>
                </a:rPr>
                <a:t>Estruturas de dados</a:t>
              </a:r>
              <a:endParaRPr b="1" sz="18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33"/>
          <p:cNvSpPr txBox="1"/>
          <p:nvPr>
            <p:ph idx="4294967295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3600"/>
              <a:buNone/>
            </a:pPr>
            <a:r>
              <a:rPr lang="pt-BR" sz="3600">
                <a:solidFill>
                  <a:srgbClr val="000000"/>
                </a:solidFill>
              </a:rPr>
              <a:t>Fluxo Básico de Aprendizado:</a:t>
            </a:r>
            <a:endParaRPr sz="3600">
              <a:solidFill>
                <a:srgbClr val="000000"/>
              </a:solidFill>
            </a:endParaRPr>
          </a:p>
        </p:txBody>
      </p:sp>
      <p:grpSp>
        <p:nvGrpSpPr>
          <p:cNvPr id="171" name="Google Shape;171;p33"/>
          <p:cNvGrpSpPr/>
          <p:nvPr/>
        </p:nvGrpSpPr>
        <p:grpSpPr>
          <a:xfrm>
            <a:off x="3414533" y="2651265"/>
            <a:ext cx="2304403" cy="2304403"/>
            <a:chOff x="1231556" y="109311"/>
            <a:chExt cx="3168000" cy="3168000"/>
          </a:xfrm>
        </p:grpSpPr>
        <p:sp>
          <p:nvSpPr>
            <p:cNvPr id="172" name="Google Shape;172;p33"/>
            <p:cNvSpPr/>
            <p:nvPr/>
          </p:nvSpPr>
          <p:spPr>
            <a:xfrm>
              <a:off x="1231556" y="109311"/>
              <a:ext cx="3168000" cy="31680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1381098" y="477889"/>
              <a:ext cx="2987268" cy="2726609"/>
            </a:xfrm>
            <a:custGeom>
              <a:rect b="b" l="l" r="r" t="t"/>
              <a:pathLst>
                <a:path extrusionOk="0" h="2726609" w="2987268">
                  <a:moveTo>
                    <a:pt x="972309" y="1310667"/>
                  </a:moveTo>
                  <a:lnTo>
                    <a:pt x="981420" y="1318105"/>
                  </a:lnTo>
                  <a:cubicBezTo>
                    <a:pt x="981704" y="1321341"/>
                    <a:pt x="979043" y="1330083"/>
                    <a:pt x="974012" y="1330083"/>
                  </a:cubicBezTo>
                  <a:cubicBezTo>
                    <a:pt x="968980" y="1330083"/>
                    <a:pt x="963482" y="1321341"/>
                    <a:pt x="963199" y="1318105"/>
                  </a:cubicBezTo>
                  <a:cubicBezTo>
                    <a:pt x="962915" y="1314869"/>
                    <a:pt x="967278" y="1310667"/>
                    <a:pt x="972309" y="1310667"/>
                  </a:cubicBezTo>
                  <a:close/>
                  <a:moveTo>
                    <a:pt x="1060350" y="1191962"/>
                  </a:moveTo>
                  <a:cubicBezTo>
                    <a:pt x="1066367" y="1191962"/>
                    <a:pt x="1070905" y="1196987"/>
                    <a:pt x="1071245" y="1200857"/>
                  </a:cubicBezTo>
                  <a:cubicBezTo>
                    <a:pt x="1071584" y="1204726"/>
                    <a:pt x="1068403" y="1215181"/>
                    <a:pt x="1062386" y="1215181"/>
                  </a:cubicBezTo>
                  <a:cubicBezTo>
                    <a:pt x="1056369" y="1215181"/>
                    <a:pt x="1049795" y="1204726"/>
                    <a:pt x="1049455" y="1200857"/>
                  </a:cubicBezTo>
                  <a:cubicBezTo>
                    <a:pt x="1049116" y="1196987"/>
                    <a:pt x="1054333" y="1191962"/>
                    <a:pt x="1060350" y="1191962"/>
                  </a:cubicBezTo>
                  <a:close/>
                  <a:moveTo>
                    <a:pt x="835663" y="1184438"/>
                  </a:moveTo>
                  <a:cubicBezTo>
                    <a:pt x="847697" y="1184438"/>
                    <a:pt x="856773" y="1194488"/>
                    <a:pt x="857452" y="1202228"/>
                  </a:cubicBezTo>
                  <a:cubicBezTo>
                    <a:pt x="858131" y="1209967"/>
                    <a:pt x="851768" y="1230876"/>
                    <a:pt x="839735" y="1230876"/>
                  </a:cubicBezTo>
                  <a:cubicBezTo>
                    <a:pt x="827701" y="1230876"/>
                    <a:pt x="814553" y="1209967"/>
                    <a:pt x="813874" y="1202228"/>
                  </a:cubicBezTo>
                  <a:cubicBezTo>
                    <a:pt x="813195" y="1194488"/>
                    <a:pt x="823629" y="1184438"/>
                    <a:pt x="835663" y="1184438"/>
                  </a:cubicBezTo>
                  <a:close/>
                  <a:moveTo>
                    <a:pt x="985785" y="1172342"/>
                  </a:moveTo>
                  <a:lnTo>
                    <a:pt x="1000715" y="1188629"/>
                  </a:lnTo>
                  <a:lnTo>
                    <a:pt x="1000715" y="1211703"/>
                  </a:lnTo>
                  <a:lnTo>
                    <a:pt x="946425" y="1210346"/>
                  </a:lnTo>
                  <a:cubicBezTo>
                    <a:pt x="889874" y="1205369"/>
                    <a:pt x="905255" y="1188177"/>
                    <a:pt x="923352" y="1175057"/>
                  </a:cubicBezTo>
                  <a:cubicBezTo>
                    <a:pt x="940996" y="1175962"/>
                    <a:pt x="968141" y="1171437"/>
                    <a:pt x="985785" y="1172342"/>
                  </a:cubicBezTo>
                  <a:close/>
                  <a:moveTo>
                    <a:pt x="741346" y="1100475"/>
                  </a:moveTo>
                  <a:cubicBezTo>
                    <a:pt x="749205" y="1097612"/>
                    <a:pt x="762564" y="1105663"/>
                    <a:pt x="765918" y="1118177"/>
                  </a:cubicBezTo>
                  <a:cubicBezTo>
                    <a:pt x="769271" y="1130692"/>
                    <a:pt x="761349" y="1142931"/>
                    <a:pt x="753489" y="1145794"/>
                  </a:cubicBezTo>
                  <a:cubicBezTo>
                    <a:pt x="745629" y="1148657"/>
                    <a:pt x="722113" y="1147866"/>
                    <a:pt x="718760" y="1135351"/>
                  </a:cubicBezTo>
                  <a:cubicBezTo>
                    <a:pt x="715407" y="1122837"/>
                    <a:pt x="733486" y="1103337"/>
                    <a:pt x="741346" y="1100475"/>
                  </a:cubicBezTo>
                  <a:close/>
                  <a:moveTo>
                    <a:pt x="815027" y="1099729"/>
                  </a:moveTo>
                  <a:cubicBezTo>
                    <a:pt x="823991" y="1099956"/>
                    <a:pt x="833774" y="1100634"/>
                    <a:pt x="841917" y="1100408"/>
                  </a:cubicBezTo>
                  <a:lnTo>
                    <a:pt x="893493" y="1127553"/>
                  </a:lnTo>
                  <a:cubicBezTo>
                    <a:pt x="898017" y="1141125"/>
                    <a:pt x="901184" y="1154698"/>
                    <a:pt x="897565" y="1168270"/>
                  </a:cubicBezTo>
                  <a:cubicBezTo>
                    <a:pt x="895755" y="1166008"/>
                    <a:pt x="854585" y="1174603"/>
                    <a:pt x="852776" y="1172342"/>
                  </a:cubicBezTo>
                  <a:lnTo>
                    <a:pt x="806629" y="1142482"/>
                  </a:lnTo>
                  <a:lnTo>
                    <a:pt x="783556" y="1124839"/>
                  </a:lnTo>
                  <a:cubicBezTo>
                    <a:pt x="786723" y="1117147"/>
                    <a:pt x="783330" y="1105837"/>
                    <a:pt x="793057" y="1101765"/>
                  </a:cubicBezTo>
                  <a:cubicBezTo>
                    <a:pt x="797920" y="1099729"/>
                    <a:pt x="806064" y="1099503"/>
                    <a:pt x="815027" y="1099729"/>
                  </a:cubicBezTo>
                  <a:close/>
                  <a:moveTo>
                    <a:pt x="2063793" y="774242"/>
                  </a:moveTo>
                  <a:cubicBezTo>
                    <a:pt x="2096671" y="775018"/>
                    <a:pt x="2127367" y="790476"/>
                    <a:pt x="2151713" y="794426"/>
                  </a:cubicBezTo>
                  <a:cubicBezTo>
                    <a:pt x="2183706" y="803176"/>
                    <a:pt x="2195064" y="851609"/>
                    <a:pt x="2193723" y="888932"/>
                  </a:cubicBezTo>
                  <a:cubicBezTo>
                    <a:pt x="2216377" y="892672"/>
                    <a:pt x="2243793" y="894826"/>
                    <a:pt x="2266448" y="923965"/>
                  </a:cubicBezTo>
                  <a:cubicBezTo>
                    <a:pt x="2288357" y="928173"/>
                    <a:pt x="2310365" y="915019"/>
                    <a:pt x="2320419" y="912595"/>
                  </a:cubicBezTo>
                  <a:cubicBezTo>
                    <a:pt x="2325445" y="911383"/>
                    <a:pt x="2325372" y="911709"/>
                    <a:pt x="2326768" y="909420"/>
                  </a:cubicBezTo>
                  <a:cubicBezTo>
                    <a:pt x="2347964" y="903310"/>
                    <a:pt x="2353280" y="900055"/>
                    <a:pt x="2365050" y="887307"/>
                  </a:cubicBezTo>
                  <a:cubicBezTo>
                    <a:pt x="2395407" y="885584"/>
                    <a:pt x="2392430" y="910847"/>
                    <a:pt x="2405326" y="924998"/>
                  </a:cubicBezTo>
                  <a:cubicBezTo>
                    <a:pt x="2437344" y="929416"/>
                    <a:pt x="2450314" y="914784"/>
                    <a:pt x="2501381" y="938251"/>
                  </a:cubicBezTo>
                  <a:lnTo>
                    <a:pt x="2553765" y="999901"/>
                  </a:lnTo>
                  <a:cubicBezTo>
                    <a:pt x="2575723" y="1038485"/>
                    <a:pt x="2610314" y="1140324"/>
                    <a:pt x="2650595" y="1185625"/>
                  </a:cubicBezTo>
                  <a:cubicBezTo>
                    <a:pt x="2663891" y="1215053"/>
                    <a:pt x="2691172" y="1239006"/>
                    <a:pt x="2692274" y="1278063"/>
                  </a:cubicBezTo>
                  <a:cubicBezTo>
                    <a:pt x="2714977" y="1335947"/>
                    <a:pt x="2729743" y="1344622"/>
                    <a:pt x="2773083" y="1381870"/>
                  </a:cubicBezTo>
                  <a:cubicBezTo>
                    <a:pt x="2809519" y="1376210"/>
                    <a:pt x="2844367" y="1362612"/>
                    <a:pt x="2877629" y="1374414"/>
                  </a:cubicBezTo>
                  <a:cubicBezTo>
                    <a:pt x="2903519" y="1387383"/>
                    <a:pt x="2850040" y="1420989"/>
                    <a:pt x="2856882" y="1457770"/>
                  </a:cubicBezTo>
                  <a:cubicBezTo>
                    <a:pt x="2844023" y="1507361"/>
                    <a:pt x="2772431" y="1561713"/>
                    <a:pt x="2729412" y="1608129"/>
                  </a:cubicBezTo>
                  <a:lnTo>
                    <a:pt x="2668055" y="1679303"/>
                  </a:lnTo>
                  <a:cubicBezTo>
                    <a:pt x="2680052" y="1718415"/>
                    <a:pt x="2672461" y="1758095"/>
                    <a:pt x="2669643" y="1787246"/>
                  </a:cubicBezTo>
                  <a:cubicBezTo>
                    <a:pt x="2671587" y="1819572"/>
                    <a:pt x="2674111" y="1819608"/>
                    <a:pt x="2682897" y="1863735"/>
                  </a:cubicBezTo>
                  <a:cubicBezTo>
                    <a:pt x="2700888" y="1908711"/>
                    <a:pt x="2682379" y="1959318"/>
                    <a:pt x="2661706" y="1985669"/>
                  </a:cubicBezTo>
                  <a:cubicBezTo>
                    <a:pt x="2642621" y="2010433"/>
                    <a:pt x="2631306" y="1998024"/>
                    <a:pt x="2608068" y="2029783"/>
                  </a:cubicBezTo>
                  <a:cubicBezTo>
                    <a:pt x="2605927" y="2065370"/>
                    <a:pt x="2591087" y="2100958"/>
                    <a:pt x="2590533" y="2152418"/>
                  </a:cubicBezTo>
                  <a:cubicBezTo>
                    <a:pt x="2580553" y="2229449"/>
                    <a:pt x="2535651" y="2241398"/>
                    <a:pt x="2500273" y="2286681"/>
                  </a:cubicBezTo>
                  <a:lnTo>
                    <a:pt x="2469632" y="2338069"/>
                  </a:lnTo>
                  <a:cubicBezTo>
                    <a:pt x="2451728" y="2351519"/>
                    <a:pt x="2427475" y="2349094"/>
                    <a:pt x="2409571" y="2362544"/>
                  </a:cubicBezTo>
                  <a:cubicBezTo>
                    <a:pt x="2353545" y="2400641"/>
                    <a:pt x="2321329" y="2392704"/>
                    <a:pt x="2289114" y="2356194"/>
                  </a:cubicBezTo>
                  <a:lnTo>
                    <a:pt x="2233925" y="2199117"/>
                  </a:lnTo>
                  <a:lnTo>
                    <a:pt x="2154334" y="1951743"/>
                  </a:lnTo>
                  <a:lnTo>
                    <a:pt x="2171204" y="1885663"/>
                  </a:lnTo>
                  <a:cubicBezTo>
                    <a:pt x="2179732" y="1853239"/>
                    <a:pt x="2178735" y="1852562"/>
                    <a:pt x="2188850" y="1797913"/>
                  </a:cubicBezTo>
                  <a:cubicBezTo>
                    <a:pt x="2185257" y="1718052"/>
                    <a:pt x="2140392" y="1701686"/>
                    <a:pt x="2114575" y="1645635"/>
                  </a:cubicBezTo>
                  <a:cubicBezTo>
                    <a:pt x="2111942" y="1600364"/>
                    <a:pt x="2156930" y="1615413"/>
                    <a:pt x="2140011" y="1527283"/>
                  </a:cubicBezTo>
                  <a:cubicBezTo>
                    <a:pt x="2126961" y="1508025"/>
                    <a:pt x="2120107" y="1517229"/>
                    <a:pt x="2079136" y="1514214"/>
                  </a:cubicBezTo>
                  <a:cubicBezTo>
                    <a:pt x="2014355" y="1493738"/>
                    <a:pt x="1962924" y="1492994"/>
                    <a:pt x="1908473" y="1502845"/>
                  </a:cubicBezTo>
                  <a:cubicBezTo>
                    <a:pt x="1860162" y="1516282"/>
                    <a:pt x="1794390" y="1483685"/>
                    <a:pt x="1746080" y="1424102"/>
                  </a:cubicBezTo>
                  <a:cubicBezTo>
                    <a:pt x="1725875" y="1393290"/>
                    <a:pt x="1710431" y="1365652"/>
                    <a:pt x="1704513" y="1331665"/>
                  </a:cubicBezTo>
                  <a:cubicBezTo>
                    <a:pt x="1695468" y="1299856"/>
                    <a:pt x="1666606" y="1285889"/>
                    <a:pt x="1688639" y="1253883"/>
                  </a:cubicBezTo>
                  <a:cubicBezTo>
                    <a:pt x="1685728" y="1222929"/>
                    <a:pt x="1662373" y="1193556"/>
                    <a:pt x="1698163" y="1176101"/>
                  </a:cubicBezTo>
                  <a:cubicBezTo>
                    <a:pt x="1684744" y="1114199"/>
                    <a:pt x="1697781" y="1087281"/>
                    <a:pt x="1722417" y="1055496"/>
                  </a:cubicBezTo>
                  <a:cubicBezTo>
                    <a:pt x="1734501" y="1009376"/>
                    <a:pt x="1759283" y="998178"/>
                    <a:pt x="1796765" y="964757"/>
                  </a:cubicBezTo>
                  <a:cubicBezTo>
                    <a:pt x="1816269" y="934855"/>
                    <a:pt x="1804043" y="905943"/>
                    <a:pt x="1820390" y="885609"/>
                  </a:cubicBezTo>
                  <a:cubicBezTo>
                    <a:pt x="1836738" y="865274"/>
                    <a:pt x="1885406" y="845229"/>
                    <a:pt x="1905963" y="839575"/>
                  </a:cubicBezTo>
                  <a:cubicBezTo>
                    <a:pt x="1921726" y="842023"/>
                    <a:pt x="1940664" y="841297"/>
                    <a:pt x="1962777" y="842158"/>
                  </a:cubicBezTo>
                  <a:cubicBezTo>
                    <a:pt x="1995854" y="787375"/>
                    <a:pt x="2030915" y="773467"/>
                    <a:pt x="2063793" y="774242"/>
                  </a:cubicBezTo>
                  <a:close/>
                  <a:moveTo>
                    <a:pt x="2113222" y="704555"/>
                  </a:moveTo>
                  <a:cubicBezTo>
                    <a:pt x="2125256" y="704555"/>
                    <a:pt x="2134333" y="714605"/>
                    <a:pt x="2135012" y="722345"/>
                  </a:cubicBezTo>
                  <a:cubicBezTo>
                    <a:pt x="2135690" y="730085"/>
                    <a:pt x="2129328" y="750993"/>
                    <a:pt x="2117294" y="750993"/>
                  </a:cubicBezTo>
                  <a:cubicBezTo>
                    <a:pt x="2105260" y="750993"/>
                    <a:pt x="2092111" y="730085"/>
                    <a:pt x="2091432" y="722345"/>
                  </a:cubicBezTo>
                  <a:cubicBezTo>
                    <a:pt x="2090753" y="714605"/>
                    <a:pt x="2101188" y="704555"/>
                    <a:pt x="2113222" y="704555"/>
                  </a:cubicBezTo>
                  <a:close/>
                  <a:moveTo>
                    <a:pt x="2119747" y="658118"/>
                  </a:moveTo>
                  <a:cubicBezTo>
                    <a:pt x="2128186" y="658118"/>
                    <a:pt x="2134550" y="665165"/>
                    <a:pt x="2135026" y="670593"/>
                  </a:cubicBezTo>
                  <a:cubicBezTo>
                    <a:pt x="2135502" y="676020"/>
                    <a:pt x="2131041" y="690681"/>
                    <a:pt x="2122602" y="690681"/>
                  </a:cubicBezTo>
                  <a:cubicBezTo>
                    <a:pt x="2114164" y="690681"/>
                    <a:pt x="2104944" y="676020"/>
                    <a:pt x="2104468" y="670593"/>
                  </a:cubicBezTo>
                  <a:cubicBezTo>
                    <a:pt x="2103992" y="665165"/>
                    <a:pt x="2111309" y="658118"/>
                    <a:pt x="2119747" y="658118"/>
                  </a:cubicBezTo>
                  <a:close/>
                  <a:moveTo>
                    <a:pt x="2514306" y="568022"/>
                  </a:moveTo>
                  <a:cubicBezTo>
                    <a:pt x="2512242" y="567386"/>
                    <a:pt x="2510252" y="567425"/>
                    <a:pt x="2508350" y="568297"/>
                  </a:cubicBezTo>
                  <a:cubicBezTo>
                    <a:pt x="2459861" y="602525"/>
                    <a:pt x="2464614" y="625343"/>
                    <a:pt x="2455107" y="657670"/>
                  </a:cubicBezTo>
                  <a:cubicBezTo>
                    <a:pt x="2448768" y="674151"/>
                    <a:pt x="2453839" y="694434"/>
                    <a:pt x="2475073" y="700455"/>
                  </a:cubicBezTo>
                  <a:cubicBezTo>
                    <a:pt x="2506132" y="715034"/>
                    <a:pt x="2528634" y="677320"/>
                    <a:pt x="2588216" y="689997"/>
                  </a:cubicBezTo>
                  <a:lnTo>
                    <a:pt x="2659524" y="727077"/>
                  </a:lnTo>
                  <a:cubicBezTo>
                    <a:pt x="2684878" y="735318"/>
                    <a:pt x="2695970" y="719788"/>
                    <a:pt x="2701358" y="691898"/>
                  </a:cubicBezTo>
                  <a:cubicBezTo>
                    <a:pt x="2701042" y="665276"/>
                    <a:pt x="2668398" y="651966"/>
                    <a:pt x="2651918" y="631999"/>
                  </a:cubicBezTo>
                  <a:cubicBezTo>
                    <a:pt x="2634804" y="617421"/>
                    <a:pt x="2620542" y="605694"/>
                    <a:pt x="2597724" y="602525"/>
                  </a:cubicBezTo>
                  <a:cubicBezTo>
                    <a:pt x="2570785" y="606962"/>
                    <a:pt x="2574271" y="619005"/>
                    <a:pt x="2562545" y="627246"/>
                  </a:cubicBezTo>
                  <a:cubicBezTo>
                    <a:pt x="2546738" y="610052"/>
                    <a:pt x="2528748" y="572477"/>
                    <a:pt x="2514306" y="568022"/>
                  </a:cubicBezTo>
                  <a:close/>
                  <a:moveTo>
                    <a:pt x="1897035" y="484630"/>
                  </a:moveTo>
                  <a:lnTo>
                    <a:pt x="1906146" y="492068"/>
                  </a:lnTo>
                  <a:cubicBezTo>
                    <a:pt x="1906430" y="495304"/>
                    <a:pt x="1903769" y="504046"/>
                    <a:pt x="1898738" y="504046"/>
                  </a:cubicBezTo>
                  <a:cubicBezTo>
                    <a:pt x="1893706" y="504046"/>
                    <a:pt x="1888208" y="495304"/>
                    <a:pt x="1887925" y="492068"/>
                  </a:cubicBezTo>
                  <a:cubicBezTo>
                    <a:pt x="1887641" y="488832"/>
                    <a:pt x="1892004" y="484630"/>
                    <a:pt x="1897035" y="484630"/>
                  </a:cubicBezTo>
                  <a:close/>
                  <a:moveTo>
                    <a:pt x="1867366" y="389075"/>
                  </a:moveTo>
                  <a:cubicBezTo>
                    <a:pt x="1872067" y="388917"/>
                    <a:pt x="1877719" y="389709"/>
                    <a:pt x="1887174" y="394304"/>
                  </a:cubicBezTo>
                  <a:cubicBezTo>
                    <a:pt x="1892667" y="418919"/>
                    <a:pt x="1865834" y="427371"/>
                    <a:pt x="1860869" y="445330"/>
                  </a:cubicBezTo>
                  <a:cubicBezTo>
                    <a:pt x="1859390" y="456845"/>
                    <a:pt x="1841747" y="473114"/>
                    <a:pt x="1827909" y="465613"/>
                  </a:cubicBezTo>
                  <a:cubicBezTo>
                    <a:pt x="1816710" y="460753"/>
                    <a:pt x="1812168" y="445435"/>
                    <a:pt x="1814281" y="428215"/>
                  </a:cubicBezTo>
                  <a:cubicBezTo>
                    <a:pt x="1819669" y="409623"/>
                    <a:pt x="1840269" y="402439"/>
                    <a:pt x="1853263" y="389551"/>
                  </a:cubicBezTo>
                  <a:cubicBezTo>
                    <a:pt x="1858914" y="390343"/>
                    <a:pt x="1862665" y="389234"/>
                    <a:pt x="1867366" y="389075"/>
                  </a:cubicBezTo>
                  <a:close/>
                  <a:moveTo>
                    <a:pt x="1922353" y="326799"/>
                  </a:moveTo>
                  <a:cubicBezTo>
                    <a:pt x="1935770" y="326799"/>
                    <a:pt x="1954258" y="362929"/>
                    <a:pt x="1973696" y="385747"/>
                  </a:cubicBezTo>
                  <a:cubicBezTo>
                    <a:pt x="1979189" y="395255"/>
                    <a:pt x="1992289" y="393354"/>
                    <a:pt x="1997782" y="402862"/>
                  </a:cubicBezTo>
                  <a:cubicBezTo>
                    <a:pt x="1997888" y="418813"/>
                    <a:pt x="2006550" y="443322"/>
                    <a:pt x="2006656" y="459274"/>
                  </a:cubicBezTo>
                  <a:cubicBezTo>
                    <a:pt x="1990070" y="465824"/>
                    <a:pt x="1987746" y="478078"/>
                    <a:pt x="1971160" y="484628"/>
                  </a:cubicBezTo>
                  <a:lnTo>
                    <a:pt x="1953729" y="479874"/>
                  </a:lnTo>
                  <a:cubicBezTo>
                    <a:pt x="1918233" y="473958"/>
                    <a:pt x="1924889" y="469627"/>
                    <a:pt x="1907141" y="461175"/>
                  </a:cubicBezTo>
                  <a:cubicBezTo>
                    <a:pt x="1901859" y="447758"/>
                    <a:pt x="1927002" y="428638"/>
                    <a:pt x="1936932" y="412369"/>
                  </a:cubicBezTo>
                  <a:cubicBezTo>
                    <a:pt x="1934397" y="393882"/>
                    <a:pt x="1920452" y="390607"/>
                    <a:pt x="1902704" y="378775"/>
                  </a:cubicBezTo>
                  <a:cubicBezTo>
                    <a:pt x="1887491" y="363563"/>
                    <a:pt x="1885589" y="350252"/>
                    <a:pt x="1893195" y="335990"/>
                  </a:cubicBezTo>
                  <a:close/>
                  <a:moveTo>
                    <a:pt x="2397965" y="51009"/>
                  </a:moveTo>
                  <a:cubicBezTo>
                    <a:pt x="2420639" y="51528"/>
                    <a:pt x="2444702" y="57206"/>
                    <a:pt x="2474321" y="61693"/>
                  </a:cubicBezTo>
                  <a:cubicBezTo>
                    <a:pt x="2711590" y="229458"/>
                    <a:pt x="2841041" y="444258"/>
                    <a:pt x="2909923" y="647051"/>
                  </a:cubicBezTo>
                  <a:cubicBezTo>
                    <a:pt x="2906869" y="646771"/>
                    <a:pt x="2905002" y="646398"/>
                    <a:pt x="2899120" y="646262"/>
                  </a:cubicBezTo>
                  <a:cubicBezTo>
                    <a:pt x="2892306" y="646103"/>
                    <a:pt x="2880104" y="646262"/>
                    <a:pt x="2870597" y="646262"/>
                  </a:cubicBezTo>
                  <a:lnTo>
                    <a:pt x="2857286" y="635803"/>
                  </a:lnTo>
                  <a:cubicBezTo>
                    <a:pt x="2856754" y="620596"/>
                    <a:pt x="2870508" y="611738"/>
                    <a:pt x="2855690" y="590182"/>
                  </a:cubicBezTo>
                  <a:cubicBezTo>
                    <a:pt x="2815412" y="583807"/>
                    <a:pt x="2798407" y="614948"/>
                    <a:pt x="2788829" y="623443"/>
                  </a:cubicBezTo>
                  <a:cubicBezTo>
                    <a:pt x="2779252" y="631938"/>
                    <a:pt x="2795158" y="634492"/>
                    <a:pt x="2798222" y="641152"/>
                  </a:cubicBezTo>
                  <a:cubicBezTo>
                    <a:pt x="2801285" y="647812"/>
                    <a:pt x="2813845" y="647285"/>
                    <a:pt x="2807209" y="663400"/>
                  </a:cubicBezTo>
                  <a:cubicBezTo>
                    <a:pt x="2768188" y="655408"/>
                    <a:pt x="2741866" y="715674"/>
                    <a:pt x="2758405" y="744191"/>
                  </a:cubicBezTo>
                  <a:cubicBezTo>
                    <a:pt x="2795185" y="763857"/>
                    <a:pt x="2771644" y="767649"/>
                    <a:pt x="2843346" y="779379"/>
                  </a:cubicBezTo>
                  <a:cubicBezTo>
                    <a:pt x="2874072" y="806668"/>
                    <a:pt x="2881681" y="838660"/>
                    <a:pt x="2912431" y="825008"/>
                  </a:cubicBezTo>
                  <a:cubicBezTo>
                    <a:pt x="2927960" y="822790"/>
                    <a:pt x="2898803" y="756868"/>
                    <a:pt x="2941905" y="764158"/>
                  </a:cubicBezTo>
                  <a:lnTo>
                    <a:pt x="2915658" y="663271"/>
                  </a:lnTo>
                  <a:cubicBezTo>
                    <a:pt x="2986775" y="878722"/>
                    <a:pt x="2990652" y="1078545"/>
                    <a:pt x="2985866" y="1190511"/>
                  </a:cubicBezTo>
                  <a:lnTo>
                    <a:pt x="2971025" y="1220671"/>
                  </a:lnTo>
                  <a:cubicBezTo>
                    <a:pt x="2964620" y="1226471"/>
                    <a:pt x="2944225" y="1235384"/>
                    <a:pt x="2931563" y="1244359"/>
                  </a:cubicBezTo>
                  <a:cubicBezTo>
                    <a:pt x="2918900" y="1253333"/>
                    <a:pt x="2920678" y="1260071"/>
                    <a:pt x="2895052" y="1274519"/>
                  </a:cubicBezTo>
                  <a:cubicBezTo>
                    <a:pt x="2842742" y="1261697"/>
                    <a:pt x="2830720" y="1318615"/>
                    <a:pt x="2800030" y="1315175"/>
                  </a:cubicBezTo>
                  <a:cubicBezTo>
                    <a:pt x="2736307" y="1336320"/>
                    <a:pt x="2740848" y="1289232"/>
                    <a:pt x="2706153" y="1241184"/>
                  </a:cubicBezTo>
                  <a:cubicBezTo>
                    <a:pt x="2688920" y="1205835"/>
                    <a:pt x="2681259" y="1171017"/>
                    <a:pt x="2655357" y="1118955"/>
                  </a:cubicBezTo>
                  <a:cubicBezTo>
                    <a:pt x="2639483" y="1083239"/>
                    <a:pt x="2635226" y="1074186"/>
                    <a:pt x="2617260" y="1044348"/>
                  </a:cubicBezTo>
                  <a:cubicBezTo>
                    <a:pt x="2599294" y="1014510"/>
                    <a:pt x="2551266" y="956593"/>
                    <a:pt x="2547562" y="939925"/>
                  </a:cubicBezTo>
                  <a:lnTo>
                    <a:pt x="2588687" y="926882"/>
                  </a:lnTo>
                  <a:cubicBezTo>
                    <a:pt x="2579593" y="906520"/>
                    <a:pt x="2570499" y="895683"/>
                    <a:pt x="2574105" y="888021"/>
                  </a:cubicBezTo>
                  <a:cubicBezTo>
                    <a:pt x="2610639" y="853172"/>
                    <a:pt x="2580503" y="838960"/>
                    <a:pt x="2604339" y="791412"/>
                  </a:cubicBezTo>
                  <a:cubicBezTo>
                    <a:pt x="2595393" y="774342"/>
                    <a:pt x="2544313" y="834641"/>
                    <a:pt x="2520429" y="793541"/>
                  </a:cubicBezTo>
                  <a:cubicBezTo>
                    <a:pt x="2498131" y="804824"/>
                    <a:pt x="2468845" y="814544"/>
                    <a:pt x="2453094" y="800382"/>
                  </a:cubicBezTo>
                  <a:cubicBezTo>
                    <a:pt x="2437343" y="786221"/>
                    <a:pt x="2445002" y="742393"/>
                    <a:pt x="2432273" y="727621"/>
                  </a:cubicBezTo>
                  <a:cubicBezTo>
                    <a:pt x="2419543" y="712848"/>
                    <a:pt x="2386510" y="700241"/>
                    <a:pt x="2376715" y="711747"/>
                  </a:cubicBezTo>
                  <a:cubicBezTo>
                    <a:pt x="2366920" y="723253"/>
                    <a:pt x="2403147" y="811740"/>
                    <a:pt x="2373504" y="796654"/>
                  </a:cubicBezTo>
                  <a:cubicBezTo>
                    <a:pt x="2366238" y="804730"/>
                    <a:pt x="2326097" y="785038"/>
                    <a:pt x="2333117" y="755443"/>
                  </a:cubicBezTo>
                  <a:cubicBezTo>
                    <a:pt x="2319502" y="738548"/>
                    <a:pt x="2311361" y="707813"/>
                    <a:pt x="2294983" y="690520"/>
                  </a:cubicBezTo>
                  <a:cubicBezTo>
                    <a:pt x="2278605" y="673227"/>
                    <a:pt x="2264976" y="666888"/>
                    <a:pt x="2247546" y="651685"/>
                  </a:cubicBezTo>
                  <a:cubicBezTo>
                    <a:pt x="2230116" y="636482"/>
                    <a:pt x="2199155" y="602644"/>
                    <a:pt x="2190400" y="599301"/>
                  </a:cubicBezTo>
                  <a:cubicBezTo>
                    <a:pt x="2181645" y="595958"/>
                    <a:pt x="2191889" y="625614"/>
                    <a:pt x="2195015" y="631627"/>
                  </a:cubicBezTo>
                  <a:cubicBezTo>
                    <a:pt x="2223379" y="659380"/>
                    <a:pt x="2245393" y="674433"/>
                    <a:pt x="2273757" y="702186"/>
                  </a:cubicBezTo>
                  <a:cubicBezTo>
                    <a:pt x="2281668" y="736641"/>
                    <a:pt x="2300692" y="744110"/>
                    <a:pt x="2240347" y="789677"/>
                  </a:cubicBezTo>
                  <a:cubicBezTo>
                    <a:pt x="2209762" y="791675"/>
                    <a:pt x="2202306" y="798717"/>
                    <a:pt x="2180728" y="771317"/>
                  </a:cubicBezTo>
                  <a:cubicBezTo>
                    <a:pt x="2216297" y="766141"/>
                    <a:pt x="2239197" y="763910"/>
                    <a:pt x="2239461" y="752269"/>
                  </a:cubicBezTo>
                  <a:cubicBezTo>
                    <a:pt x="2237727" y="737304"/>
                    <a:pt x="2244230" y="733925"/>
                    <a:pt x="2225175" y="712584"/>
                  </a:cubicBezTo>
                  <a:cubicBezTo>
                    <a:pt x="2172108" y="692945"/>
                    <a:pt x="2146316" y="637525"/>
                    <a:pt x="2120370" y="621044"/>
                  </a:cubicBezTo>
                  <a:lnTo>
                    <a:pt x="2096486" y="651795"/>
                  </a:lnTo>
                  <a:lnTo>
                    <a:pt x="2058499" y="669725"/>
                  </a:lnTo>
                  <a:cubicBezTo>
                    <a:pt x="2049049" y="668153"/>
                    <a:pt x="2038011" y="649121"/>
                    <a:pt x="2028561" y="647550"/>
                  </a:cubicBezTo>
                  <a:cubicBezTo>
                    <a:pt x="2021435" y="705520"/>
                    <a:pt x="2006374" y="763491"/>
                    <a:pt x="1959565" y="797651"/>
                  </a:cubicBezTo>
                  <a:cubicBezTo>
                    <a:pt x="1928075" y="806830"/>
                    <a:pt x="1912460" y="817597"/>
                    <a:pt x="1861922" y="798204"/>
                  </a:cubicBezTo>
                  <a:cubicBezTo>
                    <a:pt x="1832820" y="787154"/>
                    <a:pt x="1832291" y="753880"/>
                    <a:pt x="1817475" y="731718"/>
                  </a:cubicBezTo>
                  <a:cubicBezTo>
                    <a:pt x="1821093" y="706821"/>
                    <a:pt x="1827885" y="677161"/>
                    <a:pt x="1837852" y="652263"/>
                  </a:cubicBezTo>
                  <a:cubicBezTo>
                    <a:pt x="1863041" y="635519"/>
                    <a:pt x="1904105" y="644174"/>
                    <a:pt x="1922944" y="638543"/>
                  </a:cubicBezTo>
                  <a:cubicBezTo>
                    <a:pt x="1928112" y="681094"/>
                    <a:pt x="1949154" y="653801"/>
                    <a:pt x="1967022" y="675717"/>
                  </a:cubicBezTo>
                  <a:cubicBezTo>
                    <a:pt x="1968449" y="646541"/>
                    <a:pt x="1965114" y="636414"/>
                    <a:pt x="1977653" y="602476"/>
                  </a:cubicBezTo>
                  <a:cubicBezTo>
                    <a:pt x="1952538" y="575601"/>
                    <a:pt x="1930598" y="569362"/>
                    <a:pt x="1915007" y="532963"/>
                  </a:cubicBezTo>
                  <a:cubicBezTo>
                    <a:pt x="1985111" y="536113"/>
                    <a:pt x="1975844" y="524977"/>
                    <a:pt x="2014200" y="521778"/>
                  </a:cubicBezTo>
                  <a:cubicBezTo>
                    <a:pt x="2002719" y="503578"/>
                    <a:pt x="2016636" y="494903"/>
                    <a:pt x="2017855" y="481465"/>
                  </a:cubicBezTo>
                  <a:cubicBezTo>
                    <a:pt x="2057687" y="440119"/>
                    <a:pt x="2065772" y="447982"/>
                    <a:pt x="2121478" y="428860"/>
                  </a:cubicBezTo>
                  <a:cubicBezTo>
                    <a:pt x="2109099" y="414869"/>
                    <a:pt x="2104656" y="391352"/>
                    <a:pt x="2101801" y="367837"/>
                  </a:cubicBezTo>
                  <a:cubicBezTo>
                    <a:pt x="2114882" y="353884"/>
                    <a:pt x="2127963" y="355803"/>
                    <a:pt x="2141043" y="349786"/>
                  </a:cubicBezTo>
                  <a:cubicBezTo>
                    <a:pt x="2162233" y="354781"/>
                    <a:pt x="2169136" y="374064"/>
                    <a:pt x="2169691" y="396521"/>
                  </a:cubicBezTo>
                  <a:cubicBezTo>
                    <a:pt x="2181024" y="392632"/>
                    <a:pt x="2189182" y="401443"/>
                    <a:pt x="2194165" y="376919"/>
                  </a:cubicBezTo>
                  <a:cubicBezTo>
                    <a:pt x="2193943" y="351287"/>
                    <a:pt x="2181023" y="332004"/>
                    <a:pt x="2149054" y="303198"/>
                  </a:cubicBezTo>
                  <a:cubicBezTo>
                    <a:pt x="2133943" y="322542"/>
                    <a:pt x="2048988" y="330774"/>
                    <a:pt x="2024352" y="269161"/>
                  </a:cubicBezTo>
                  <a:cubicBezTo>
                    <a:pt x="2013493" y="253261"/>
                    <a:pt x="2083233" y="243156"/>
                    <a:pt x="2091834" y="218906"/>
                  </a:cubicBezTo>
                  <a:cubicBezTo>
                    <a:pt x="2116309" y="210531"/>
                    <a:pt x="2159372" y="215600"/>
                    <a:pt x="2172791" y="203033"/>
                  </a:cubicBezTo>
                  <a:cubicBezTo>
                    <a:pt x="2195870" y="184470"/>
                    <a:pt x="2139807" y="171543"/>
                    <a:pt x="2175523" y="149849"/>
                  </a:cubicBezTo>
                  <a:cubicBezTo>
                    <a:pt x="2225938" y="105139"/>
                    <a:pt x="2230319" y="68367"/>
                    <a:pt x="2329942" y="71279"/>
                  </a:cubicBezTo>
                  <a:cubicBezTo>
                    <a:pt x="2354006" y="55131"/>
                    <a:pt x="2375291" y="50491"/>
                    <a:pt x="2397965" y="51009"/>
                  </a:cubicBezTo>
                  <a:close/>
                  <a:moveTo>
                    <a:pt x="551074" y="18"/>
                  </a:moveTo>
                  <a:cubicBezTo>
                    <a:pt x="554737" y="-167"/>
                    <a:pt x="559381" y="1043"/>
                    <a:pt x="566090" y="4214"/>
                  </a:cubicBezTo>
                  <a:cubicBezTo>
                    <a:pt x="583712" y="19633"/>
                    <a:pt x="601334" y="68093"/>
                    <a:pt x="618955" y="83512"/>
                  </a:cubicBezTo>
                  <a:cubicBezTo>
                    <a:pt x="634336" y="48703"/>
                    <a:pt x="651368" y="43633"/>
                    <a:pt x="665096" y="117858"/>
                  </a:cubicBezTo>
                  <a:cubicBezTo>
                    <a:pt x="692937" y="127072"/>
                    <a:pt x="697651" y="75162"/>
                    <a:pt x="697407" y="39771"/>
                  </a:cubicBezTo>
                  <a:cubicBezTo>
                    <a:pt x="712814" y="17898"/>
                    <a:pt x="751349" y="52193"/>
                    <a:pt x="773363" y="63361"/>
                  </a:cubicBezTo>
                  <a:cubicBezTo>
                    <a:pt x="778735" y="79737"/>
                    <a:pt x="755120" y="126237"/>
                    <a:pt x="737901" y="141333"/>
                  </a:cubicBezTo>
                  <a:cubicBezTo>
                    <a:pt x="709413" y="169472"/>
                    <a:pt x="775642" y="170621"/>
                    <a:pt x="780854" y="195850"/>
                  </a:cubicBezTo>
                  <a:cubicBezTo>
                    <a:pt x="764884" y="228064"/>
                    <a:pt x="722776" y="202285"/>
                    <a:pt x="701556" y="209066"/>
                  </a:cubicBezTo>
                  <a:cubicBezTo>
                    <a:pt x="658860" y="202630"/>
                    <a:pt x="739246" y="154795"/>
                    <a:pt x="670052" y="153934"/>
                  </a:cubicBezTo>
                  <a:cubicBezTo>
                    <a:pt x="653532" y="151181"/>
                    <a:pt x="674637" y="216158"/>
                    <a:pt x="620607" y="187590"/>
                  </a:cubicBezTo>
                  <a:cubicBezTo>
                    <a:pt x="602179" y="196503"/>
                    <a:pt x="601967" y="225071"/>
                    <a:pt x="547918" y="207414"/>
                  </a:cubicBezTo>
                  <a:cubicBezTo>
                    <a:pt x="541777" y="231058"/>
                    <a:pt x="521194" y="243278"/>
                    <a:pt x="527594" y="268328"/>
                  </a:cubicBezTo>
                  <a:cubicBezTo>
                    <a:pt x="569195" y="286558"/>
                    <a:pt x="572800" y="326264"/>
                    <a:pt x="596230" y="356059"/>
                  </a:cubicBezTo>
                  <a:cubicBezTo>
                    <a:pt x="622009" y="354016"/>
                    <a:pt x="661005" y="337105"/>
                    <a:pt x="673568" y="349931"/>
                  </a:cubicBezTo>
                  <a:cubicBezTo>
                    <a:pt x="695191" y="384770"/>
                    <a:pt x="735977" y="365039"/>
                    <a:pt x="754960" y="383413"/>
                  </a:cubicBezTo>
                  <a:cubicBezTo>
                    <a:pt x="773942" y="401787"/>
                    <a:pt x="772604" y="443939"/>
                    <a:pt x="787462" y="460175"/>
                  </a:cubicBezTo>
                  <a:cubicBezTo>
                    <a:pt x="802321" y="476410"/>
                    <a:pt x="827002" y="471630"/>
                    <a:pt x="837503" y="462653"/>
                  </a:cubicBezTo>
                  <a:cubicBezTo>
                    <a:pt x="754268" y="351909"/>
                    <a:pt x="842844" y="408021"/>
                    <a:pt x="852122" y="381531"/>
                  </a:cubicBezTo>
                  <a:cubicBezTo>
                    <a:pt x="852282" y="348119"/>
                    <a:pt x="877222" y="316359"/>
                    <a:pt x="824517" y="299467"/>
                  </a:cubicBezTo>
                  <a:cubicBezTo>
                    <a:pt x="828686" y="284202"/>
                    <a:pt x="826247" y="283804"/>
                    <a:pt x="830415" y="268539"/>
                  </a:cubicBezTo>
                  <a:lnTo>
                    <a:pt x="828532" y="228717"/>
                  </a:lnTo>
                  <a:cubicBezTo>
                    <a:pt x="850086" y="235934"/>
                    <a:pt x="876595" y="233238"/>
                    <a:pt x="898148" y="240455"/>
                  </a:cubicBezTo>
                  <a:cubicBezTo>
                    <a:pt x="916321" y="248164"/>
                    <a:pt x="909713" y="209617"/>
                    <a:pt x="927885" y="217326"/>
                  </a:cubicBezTo>
                  <a:cubicBezTo>
                    <a:pt x="946608" y="233296"/>
                    <a:pt x="955419" y="249266"/>
                    <a:pt x="984054" y="248715"/>
                  </a:cubicBezTo>
                  <a:cubicBezTo>
                    <a:pt x="995503" y="274673"/>
                    <a:pt x="1016864" y="290720"/>
                    <a:pt x="1018401" y="326590"/>
                  </a:cubicBezTo>
                  <a:cubicBezTo>
                    <a:pt x="1072355" y="329664"/>
                    <a:pt x="1060227" y="286481"/>
                    <a:pt x="1082792" y="271382"/>
                  </a:cubicBezTo>
                  <a:cubicBezTo>
                    <a:pt x="1120847" y="273822"/>
                    <a:pt x="1097036" y="289558"/>
                    <a:pt x="1101348" y="321404"/>
                  </a:cubicBezTo>
                  <a:cubicBezTo>
                    <a:pt x="1116005" y="338001"/>
                    <a:pt x="1157950" y="340848"/>
                    <a:pt x="1167430" y="394094"/>
                  </a:cubicBezTo>
                  <a:cubicBezTo>
                    <a:pt x="1183124" y="408687"/>
                    <a:pt x="1206409" y="393162"/>
                    <a:pt x="1216991" y="400702"/>
                  </a:cubicBezTo>
                  <a:cubicBezTo>
                    <a:pt x="1227572" y="408242"/>
                    <a:pt x="1234296" y="428770"/>
                    <a:pt x="1230918" y="439332"/>
                  </a:cubicBezTo>
                  <a:cubicBezTo>
                    <a:pt x="1220621" y="480070"/>
                    <a:pt x="1190500" y="448118"/>
                    <a:pt x="1171944" y="459119"/>
                  </a:cubicBezTo>
                  <a:cubicBezTo>
                    <a:pt x="1155856" y="465896"/>
                    <a:pt x="1160498" y="497112"/>
                    <a:pt x="1149258" y="501475"/>
                  </a:cubicBezTo>
                  <a:cubicBezTo>
                    <a:pt x="1138017" y="505839"/>
                    <a:pt x="1126801" y="488330"/>
                    <a:pt x="1104499" y="485301"/>
                  </a:cubicBezTo>
                  <a:cubicBezTo>
                    <a:pt x="1074814" y="484635"/>
                    <a:pt x="1064953" y="493882"/>
                    <a:pt x="1035267" y="493216"/>
                  </a:cubicBezTo>
                  <a:lnTo>
                    <a:pt x="1022896" y="486723"/>
                  </a:lnTo>
                  <a:cubicBezTo>
                    <a:pt x="1009955" y="498287"/>
                    <a:pt x="969615" y="541723"/>
                    <a:pt x="957622" y="557645"/>
                  </a:cubicBezTo>
                  <a:cubicBezTo>
                    <a:pt x="945629" y="573566"/>
                    <a:pt x="957545" y="576195"/>
                    <a:pt x="960849" y="578948"/>
                  </a:cubicBezTo>
                  <a:cubicBezTo>
                    <a:pt x="962527" y="577354"/>
                    <a:pt x="1003853" y="555935"/>
                    <a:pt x="1005531" y="554341"/>
                  </a:cubicBezTo>
                  <a:cubicBezTo>
                    <a:pt x="1032860" y="522741"/>
                    <a:pt x="1042016" y="522530"/>
                    <a:pt x="1082561" y="525622"/>
                  </a:cubicBezTo>
                  <a:cubicBezTo>
                    <a:pt x="1072015" y="569106"/>
                    <a:pt x="1073034" y="576246"/>
                    <a:pt x="1105440" y="604862"/>
                  </a:cubicBezTo>
                  <a:cubicBezTo>
                    <a:pt x="1099485" y="623416"/>
                    <a:pt x="1074586" y="667310"/>
                    <a:pt x="1033615" y="595641"/>
                  </a:cubicBezTo>
                  <a:cubicBezTo>
                    <a:pt x="1009165" y="623095"/>
                    <a:pt x="1004801" y="627126"/>
                    <a:pt x="980212" y="645683"/>
                  </a:cubicBezTo>
                  <a:cubicBezTo>
                    <a:pt x="963692" y="665782"/>
                    <a:pt x="961194" y="718964"/>
                    <a:pt x="916321" y="699719"/>
                  </a:cubicBezTo>
                  <a:cubicBezTo>
                    <a:pt x="902836" y="716819"/>
                    <a:pt x="917902" y="720299"/>
                    <a:pt x="899301" y="748282"/>
                  </a:cubicBezTo>
                  <a:cubicBezTo>
                    <a:pt x="889664" y="770033"/>
                    <a:pt x="872888" y="799328"/>
                    <a:pt x="860152" y="821970"/>
                  </a:cubicBezTo>
                  <a:cubicBezTo>
                    <a:pt x="847416" y="844612"/>
                    <a:pt x="818902" y="851316"/>
                    <a:pt x="803061" y="865960"/>
                  </a:cubicBezTo>
                  <a:lnTo>
                    <a:pt x="768406" y="906531"/>
                  </a:lnTo>
                  <a:cubicBezTo>
                    <a:pt x="807812" y="972189"/>
                    <a:pt x="805916" y="1037848"/>
                    <a:pt x="797413" y="1053946"/>
                  </a:cubicBezTo>
                  <a:cubicBezTo>
                    <a:pt x="780438" y="1054202"/>
                    <a:pt x="746943" y="1014809"/>
                    <a:pt x="743184" y="947332"/>
                  </a:cubicBezTo>
                  <a:cubicBezTo>
                    <a:pt x="701589" y="957641"/>
                    <a:pt x="676513" y="948126"/>
                    <a:pt x="643178" y="925395"/>
                  </a:cubicBezTo>
                  <a:lnTo>
                    <a:pt x="606123" y="976339"/>
                  </a:lnTo>
                  <a:cubicBezTo>
                    <a:pt x="573575" y="950700"/>
                    <a:pt x="583981" y="946538"/>
                    <a:pt x="525001" y="955592"/>
                  </a:cubicBezTo>
                  <a:cubicBezTo>
                    <a:pt x="476157" y="1002054"/>
                    <a:pt x="468613" y="1043560"/>
                    <a:pt x="487503" y="1104890"/>
                  </a:cubicBezTo>
                  <a:cubicBezTo>
                    <a:pt x="491729" y="1173782"/>
                    <a:pt x="553777" y="1188158"/>
                    <a:pt x="587739" y="1220705"/>
                  </a:cubicBezTo>
                  <a:cubicBezTo>
                    <a:pt x="609373" y="1230271"/>
                    <a:pt x="593198" y="1172627"/>
                    <a:pt x="604087" y="1158984"/>
                  </a:cubicBezTo>
                  <a:cubicBezTo>
                    <a:pt x="614975" y="1145342"/>
                    <a:pt x="645086" y="1141331"/>
                    <a:pt x="653071" y="1138853"/>
                  </a:cubicBezTo>
                  <a:cubicBezTo>
                    <a:pt x="652713" y="1140607"/>
                    <a:pt x="683743" y="1129146"/>
                    <a:pt x="683384" y="1130900"/>
                  </a:cubicBezTo>
                  <a:cubicBezTo>
                    <a:pt x="721426" y="1159247"/>
                    <a:pt x="638869" y="1184290"/>
                    <a:pt x="658738" y="1265502"/>
                  </a:cubicBezTo>
                  <a:cubicBezTo>
                    <a:pt x="683109" y="1269908"/>
                    <a:pt x="704176" y="1285878"/>
                    <a:pt x="731851" y="1253938"/>
                  </a:cubicBezTo>
                  <a:cubicBezTo>
                    <a:pt x="725627" y="1345792"/>
                    <a:pt x="755747" y="1358349"/>
                    <a:pt x="767695" y="1410554"/>
                  </a:cubicBezTo>
                  <a:lnTo>
                    <a:pt x="836812" y="1384602"/>
                  </a:lnTo>
                  <a:lnTo>
                    <a:pt x="865338" y="1431781"/>
                  </a:lnTo>
                  <a:cubicBezTo>
                    <a:pt x="880130" y="1416291"/>
                    <a:pt x="868489" y="1387586"/>
                    <a:pt x="883280" y="1372097"/>
                  </a:cubicBezTo>
                  <a:cubicBezTo>
                    <a:pt x="902554" y="1366590"/>
                    <a:pt x="913568" y="1351171"/>
                    <a:pt x="932841" y="1345664"/>
                  </a:cubicBezTo>
                  <a:lnTo>
                    <a:pt x="1004052" y="1338384"/>
                  </a:lnTo>
                  <a:lnTo>
                    <a:pt x="1024779" y="1385793"/>
                  </a:lnTo>
                  <a:lnTo>
                    <a:pt x="1098583" y="1368562"/>
                  </a:lnTo>
                  <a:lnTo>
                    <a:pt x="1149258" y="1405137"/>
                  </a:lnTo>
                  <a:lnTo>
                    <a:pt x="1210844" y="1471872"/>
                  </a:lnTo>
                  <a:lnTo>
                    <a:pt x="1272891" y="1469989"/>
                  </a:lnTo>
                  <a:cubicBezTo>
                    <a:pt x="1339433" y="1504650"/>
                    <a:pt x="1333286" y="1590523"/>
                    <a:pt x="1323835" y="1618576"/>
                  </a:cubicBezTo>
                  <a:cubicBezTo>
                    <a:pt x="1344940" y="1625075"/>
                    <a:pt x="1361089" y="1606794"/>
                    <a:pt x="1382194" y="1613293"/>
                  </a:cubicBezTo>
                  <a:lnTo>
                    <a:pt x="1384386" y="1630903"/>
                  </a:lnTo>
                  <a:cubicBezTo>
                    <a:pt x="1387301" y="1640615"/>
                    <a:pt x="1393004" y="1631043"/>
                    <a:pt x="1407071" y="1641916"/>
                  </a:cubicBezTo>
                  <a:cubicBezTo>
                    <a:pt x="1416400" y="1653852"/>
                    <a:pt x="1432338" y="1621182"/>
                    <a:pt x="1441667" y="1633118"/>
                  </a:cubicBezTo>
                  <a:cubicBezTo>
                    <a:pt x="1449798" y="1651617"/>
                    <a:pt x="1441411" y="1675071"/>
                    <a:pt x="1434675" y="1693570"/>
                  </a:cubicBezTo>
                  <a:cubicBezTo>
                    <a:pt x="1462349" y="1705852"/>
                    <a:pt x="1493328" y="1645444"/>
                    <a:pt x="1527611" y="1656073"/>
                  </a:cubicBezTo>
                  <a:cubicBezTo>
                    <a:pt x="1734820" y="1646340"/>
                    <a:pt x="1624837" y="1914149"/>
                    <a:pt x="1534680" y="1886244"/>
                  </a:cubicBezTo>
                  <a:cubicBezTo>
                    <a:pt x="1534213" y="1964722"/>
                    <a:pt x="1530442" y="2008506"/>
                    <a:pt x="1500238" y="2063856"/>
                  </a:cubicBezTo>
                  <a:cubicBezTo>
                    <a:pt x="1470143" y="2113788"/>
                    <a:pt x="1448307" y="2138940"/>
                    <a:pt x="1363695" y="2152528"/>
                  </a:cubicBezTo>
                  <a:lnTo>
                    <a:pt x="1358489" y="2240028"/>
                  </a:lnTo>
                  <a:cubicBezTo>
                    <a:pt x="1342850" y="2263871"/>
                    <a:pt x="1325148" y="2265971"/>
                    <a:pt x="1309505" y="2275758"/>
                  </a:cubicBezTo>
                  <a:cubicBezTo>
                    <a:pt x="1293862" y="2285546"/>
                    <a:pt x="1276867" y="2287768"/>
                    <a:pt x="1274543" y="2303708"/>
                  </a:cubicBezTo>
                  <a:cubicBezTo>
                    <a:pt x="1259521" y="2327375"/>
                    <a:pt x="1279191" y="2369213"/>
                    <a:pt x="1229477" y="2374707"/>
                  </a:cubicBezTo>
                  <a:lnTo>
                    <a:pt x="1204966" y="2399468"/>
                  </a:lnTo>
                  <a:cubicBezTo>
                    <a:pt x="1191352" y="2413850"/>
                    <a:pt x="1225648" y="2421624"/>
                    <a:pt x="1212035" y="2436005"/>
                  </a:cubicBezTo>
                  <a:cubicBezTo>
                    <a:pt x="1187434" y="2441512"/>
                    <a:pt x="1187613" y="2488320"/>
                    <a:pt x="1143187" y="2465742"/>
                  </a:cubicBezTo>
                  <a:cubicBezTo>
                    <a:pt x="1124464" y="2477031"/>
                    <a:pt x="1124196" y="2483056"/>
                    <a:pt x="1117869" y="2503739"/>
                  </a:cubicBezTo>
                  <a:cubicBezTo>
                    <a:pt x="1111542" y="2521117"/>
                    <a:pt x="1082475" y="2528138"/>
                    <a:pt x="1088708" y="2556796"/>
                  </a:cubicBezTo>
                  <a:cubicBezTo>
                    <a:pt x="1081709" y="2583209"/>
                    <a:pt x="1041670" y="2593102"/>
                    <a:pt x="1036324" y="2626124"/>
                  </a:cubicBezTo>
                  <a:cubicBezTo>
                    <a:pt x="1083612" y="2695964"/>
                    <a:pt x="1018561" y="2693114"/>
                    <a:pt x="1009680" y="2726609"/>
                  </a:cubicBezTo>
                  <a:lnTo>
                    <a:pt x="874060" y="2678009"/>
                  </a:lnTo>
                  <a:cubicBezTo>
                    <a:pt x="883741" y="2605601"/>
                    <a:pt x="891771" y="2567886"/>
                    <a:pt x="901453" y="2495478"/>
                  </a:cubicBezTo>
                  <a:cubicBezTo>
                    <a:pt x="910263" y="2426093"/>
                    <a:pt x="894294" y="2478958"/>
                    <a:pt x="903105" y="2409573"/>
                  </a:cubicBezTo>
                  <a:cubicBezTo>
                    <a:pt x="912466" y="2351752"/>
                    <a:pt x="930087" y="2374880"/>
                    <a:pt x="939449" y="2317059"/>
                  </a:cubicBezTo>
                  <a:cubicBezTo>
                    <a:pt x="942753" y="2271903"/>
                    <a:pt x="937797" y="2277961"/>
                    <a:pt x="941101" y="2232805"/>
                  </a:cubicBezTo>
                  <a:cubicBezTo>
                    <a:pt x="954766" y="2149519"/>
                    <a:pt x="973387" y="2100925"/>
                    <a:pt x="967227" y="2025898"/>
                  </a:cubicBezTo>
                  <a:cubicBezTo>
                    <a:pt x="958365" y="1988163"/>
                    <a:pt x="942894" y="2001642"/>
                    <a:pt x="892731" y="1973820"/>
                  </a:cubicBezTo>
                  <a:cubicBezTo>
                    <a:pt x="838765" y="1939851"/>
                    <a:pt x="857488" y="1892666"/>
                    <a:pt x="839866" y="1842177"/>
                  </a:cubicBezTo>
                  <a:cubicBezTo>
                    <a:pt x="817225" y="1804129"/>
                    <a:pt x="789627" y="1769385"/>
                    <a:pt x="771941" y="1728033"/>
                  </a:cubicBezTo>
                  <a:cubicBezTo>
                    <a:pt x="757303" y="1701216"/>
                    <a:pt x="792226" y="1702484"/>
                    <a:pt x="800717" y="1677319"/>
                  </a:cubicBezTo>
                  <a:cubicBezTo>
                    <a:pt x="793020" y="1649958"/>
                    <a:pt x="760543" y="1634161"/>
                    <a:pt x="785887" y="1600192"/>
                  </a:cubicBezTo>
                  <a:cubicBezTo>
                    <a:pt x="802311" y="1580297"/>
                    <a:pt x="798911" y="1558751"/>
                    <a:pt x="841768" y="1545464"/>
                  </a:cubicBezTo>
                  <a:cubicBezTo>
                    <a:pt x="818563" y="1503088"/>
                    <a:pt x="836658" y="1478883"/>
                    <a:pt x="833278" y="1438159"/>
                  </a:cubicBezTo>
                  <a:lnTo>
                    <a:pt x="790363" y="1460096"/>
                  </a:lnTo>
                  <a:cubicBezTo>
                    <a:pt x="762964" y="1458297"/>
                    <a:pt x="740520" y="1444934"/>
                    <a:pt x="724685" y="1426614"/>
                  </a:cubicBezTo>
                  <a:cubicBezTo>
                    <a:pt x="709333" y="1415251"/>
                    <a:pt x="722758" y="1397978"/>
                    <a:pt x="716425" y="1388617"/>
                  </a:cubicBezTo>
                  <a:cubicBezTo>
                    <a:pt x="710092" y="1379255"/>
                    <a:pt x="691388" y="1380075"/>
                    <a:pt x="686688" y="1370444"/>
                  </a:cubicBezTo>
                  <a:cubicBezTo>
                    <a:pt x="675380" y="1344294"/>
                    <a:pt x="682167" y="1342421"/>
                    <a:pt x="646924" y="1319270"/>
                  </a:cubicBezTo>
                  <a:cubicBezTo>
                    <a:pt x="622144" y="1301648"/>
                    <a:pt x="577084" y="1290075"/>
                    <a:pt x="551222" y="1263062"/>
                  </a:cubicBezTo>
                  <a:cubicBezTo>
                    <a:pt x="525359" y="1249267"/>
                    <a:pt x="508173" y="1256768"/>
                    <a:pt x="473576" y="1241451"/>
                  </a:cubicBezTo>
                  <a:lnTo>
                    <a:pt x="360162" y="1197596"/>
                  </a:lnTo>
                  <a:cubicBezTo>
                    <a:pt x="300933" y="1124227"/>
                    <a:pt x="355692" y="1080596"/>
                    <a:pt x="291506" y="1041920"/>
                  </a:cubicBezTo>
                  <a:lnTo>
                    <a:pt x="256603" y="994991"/>
                  </a:lnTo>
                  <a:cubicBezTo>
                    <a:pt x="234986" y="958980"/>
                    <a:pt x="243105" y="954356"/>
                    <a:pt x="186795" y="910085"/>
                  </a:cubicBezTo>
                  <a:cubicBezTo>
                    <a:pt x="197033" y="940737"/>
                    <a:pt x="261789" y="1044079"/>
                    <a:pt x="272028" y="1074731"/>
                  </a:cubicBezTo>
                  <a:cubicBezTo>
                    <a:pt x="272553" y="1103750"/>
                    <a:pt x="253254" y="1083209"/>
                    <a:pt x="243867" y="1087448"/>
                  </a:cubicBezTo>
                  <a:cubicBezTo>
                    <a:pt x="228999" y="1068174"/>
                    <a:pt x="198302" y="1028765"/>
                    <a:pt x="182818" y="993781"/>
                  </a:cubicBezTo>
                  <a:cubicBezTo>
                    <a:pt x="167335" y="958797"/>
                    <a:pt x="158195" y="935336"/>
                    <a:pt x="147664" y="879196"/>
                  </a:cubicBezTo>
                  <a:cubicBezTo>
                    <a:pt x="135018" y="823283"/>
                    <a:pt x="82724" y="901184"/>
                    <a:pt x="43644" y="784146"/>
                  </a:cubicBezTo>
                  <a:cubicBezTo>
                    <a:pt x="-25421" y="674292"/>
                    <a:pt x="32721" y="637128"/>
                    <a:pt x="0" y="550403"/>
                  </a:cubicBezTo>
                  <a:cubicBezTo>
                    <a:pt x="46821" y="336765"/>
                    <a:pt x="182851" y="197470"/>
                    <a:pt x="333749" y="68086"/>
                  </a:cubicBezTo>
                  <a:cubicBezTo>
                    <a:pt x="326628" y="85778"/>
                    <a:pt x="393850" y="154684"/>
                    <a:pt x="470982" y="99686"/>
                  </a:cubicBezTo>
                  <a:lnTo>
                    <a:pt x="447163" y="70219"/>
                  </a:lnTo>
                  <a:cubicBezTo>
                    <a:pt x="463677" y="39957"/>
                    <a:pt x="491755" y="72472"/>
                    <a:pt x="506617" y="65339"/>
                  </a:cubicBezTo>
                  <a:lnTo>
                    <a:pt x="515319" y="23981"/>
                  </a:lnTo>
                  <a:cubicBezTo>
                    <a:pt x="537924" y="13670"/>
                    <a:pt x="540085" y="571"/>
                    <a:pt x="551074" y="18"/>
                  </a:cubicBezTo>
                  <a:close/>
                </a:path>
              </a:pathLst>
            </a:custGeom>
            <a:solidFill>
              <a:srgbClr val="EFEFE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33"/>
          <p:cNvSpPr/>
          <p:nvPr/>
        </p:nvSpPr>
        <p:spPr>
          <a:xfrm rot="-491452">
            <a:off x="2974163" y="3173024"/>
            <a:ext cx="380196" cy="915031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3"/>
          <p:cNvSpPr/>
          <p:nvPr/>
        </p:nvSpPr>
        <p:spPr>
          <a:xfrm rot="1547762">
            <a:off x="3331845" y="2465260"/>
            <a:ext cx="379972" cy="914490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/>
          <p:nvPr/>
        </p:nvSpPr>
        <p:spPr>
          <a:xfrm rot="3409566">
            <a:off x="3995371" y="2060595"/>
            <a:ext cx="380340" cy="915377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3"/>
          <p:cNvSpPr/>
          <p:nvPr/>
        </p:nvSpPr>
        <p:spPr>
          <a:xfrm rot="5331254">
            <a:off x="4787139" y="2071492"/>
            <a:ext cx="380195" cy="915028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3"/>
          <p:cNvSpPr/>
          <p:nvPr/>
        </p:nvSpPr>
        <p:spPr>
          <a:xfrm rot="7251924">
            <a:off x="5446894" y="2495359"/>
            <a:ext cx="379732" cy="913913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3"/>
          <p:cNvSpPr/>
          <p:nvPr/>
        </p:nvSpPr>
        <p:spPr>
          <a:xfrm>
            <a:off x="5359489" y="1880374"/>
            <a:ext cx="747423" cy="439653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3"/>
          <p:cNvSpPr/>
          <p:nvPr/>
        </p:nvSpPr>
        <p:spPr>
          <a:xfrm>
            <a:off x="2987696" y="1877818"/>
            <a:ext cx="747423" cy="439653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/>
          <p:cNvSpPr/>
          <p:nvPr/>
        </p:nvSpPr>
        <p:spPr>
          <a:xfrm>
            <a:off x="2099526" y="3425803"/>
            <a:ext cx="747423" cy="439653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/>
          <p:nvPr/>
        </p:nvSpPr>
        <p:spPr>
          <a:xfrm>
            <a:off x="6226616" y="3417182"/>
            <a:ext cx="747423" cy="439653"/>
          </a:xfrm>
          <a:custGeom>
            <a:rect b="b" l="l" r="r" t="t"/>
            <a:pathLst>
              <a:path extrusionOk="0" h="2664566" w="452983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3"/>
          <p:cNvSpPr/>
          <p:nvPr/>
        </p:nvSpPr>
        <p:spPr>
          <a:xfrm rot="-5400000">
            <a:off x="6480247" y="3567516"/>
            <a:ext cx="238910" cy="239067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3"/>
          <p:cNvSpPr/>
          <p:nvPr/>
        </p:nvSpPr>
        <p:spPr>
          <a:xfrm rot="8100000">
            <a:off x="5629490" y="2017784"/>
            <a:ext cx="219542" cy="219542"/>
          </a:xfrm>
          <a:custGeom>
            <a:rect b="b" l="l" r="r" t="t"/>
            <a:pathLst>
              <a:path extrusionOk="0" h="2483835" w="2483832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3"/>
          <p:cNvSpPr/>
          <p:nvPr/>
        </p:nvSpPr>
        <p:spPr>
          <a:xfrm rot="2700000">
            <a:off x="3276482" y="1951798"/>
            <a:ext cx="165736" cy="311282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33"/>
          <p:cNvGrpSpPr/>
          <p:nvPr/>
        </p:nvGrpSpPr>
        <p:grpSpPr>
          <a:xfrm>
            <a:off x="107817" y="2453190"/>
            <a:ext cx="2707401" cy="1002009"/>
            <a:chOff x="803640" y="3362835"/>
            <a:chExt cx="2059800" cy="738727"/>
          </a:xfrm>
        </p:grpSpPr>
        <p:sp>
          <p:nvSpPr>
            <p:cNvPr id="187" name="Google Shape;187;p33"/>
            <p:cNvSpPr txBox="1"/>
            <p:nvPr/>
          </p:nvSpPr>
          <p:spPr>
            <a:xfrm>
              <a:off x="803640" y="3579862"/>
              <a:ext cx="2059800" cy="5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latin typeface="Arial"/>
                  <a:ea typeface="Arial"/>
                  <a:cs typeface="Arial"/>
                  <a:sym typeface="Arial"/>
                </a:rPr>
                <a:t>Conhecimento dos recursos da linguagem. 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3"/>
            <p:cNvSpPr txBox="1"/>
            <p:nvPr/>
          </p:nvSpPr>
          <p:spPr>
            <a:xfrm>
              <a:off x="803640" y="3362835"/>
              <a:ext cx="2059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Arial"/>
                  <a:ea typeface="Arial"/>
                  <a:cs typeface="Arial"/>
                  <a:sym typeface="Arial"/>
                </a:rPr>
                <a:t>Programação básica</a:t>
              </a:r>
              <a:endParaRPr b="1" sz="18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33"/>
          <p:cNvGrpSpPr/>
          <p:nvPr/>
        </p:nvGrpSpPr>
        <p:grpSpPr>
          <a:xfrm>
            <a:off x="5718723" y="924207"/>
            <a:ext cx="3508282" cy="1701275"/>
            <a:chOff x="803640" y="3362838"/>
            <a:chExt cx="2464200" cy="586323"/>
          </a:xfrm>
        </p:grpSpPr>
        <p:sp>
          <p:nvSpPr>
            <p:cNvPr id="190" name="Google Shape;190;p33"/>
            <p:cNvSpPr txBox="1"/>
            <p:nvPr/>
          </p:nvSpPr>
          <p:spPr>
            <a:xfrm>
              <a:off x="803640" y="3579861"/>
              <a:ext cx="2059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Técnicas de Programação. </a:t>
              </a:r>
              <a:endParaRPr sz="1800"/>
            </a:p>
          </p:txBody>
        </p:sp>
        <p:sp>
          <p:nvSpPr>
            <p:cNvPr id="191" name="Google Shape;191;p33"/>
            <p:cNvSpPr txBox="1"/>
            <p:nvPr/>
          </p:nvSpPr>
          <p:spPr>
            <a:xfrm>
              <a:off x="803640" y="3362838"/>
              <a:ext cx="2464200" cy="22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/>
                <a:t>Paradigmas de resolução</a:t>
              </a:r>
              <a:endParaRPr b="1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/>
                <a:t>de problemas</a:t>
              </a:r>
              <a:endParaRPr b="1" sz="1800"/>
            </a:p>
          </p:txBody>
        </p:sp>
      </p:grpSp>
      <p:grpSp>
        <p:nvGrpSpPr>
          <p:cNvPr id="192" name="Google Shape;192;p33"/>
          <p:cNvGrpSpPr/>
          <p:nvPr/>
        </p:nvGrpSpPr>
        <p:grpSpPr>
          <a:xfrm>
            <a:off x="6600124" y="2509506"/>
            <a:ext cx="2787208" cy="1296994"/>
            <a:chOff x="835456" y="3354912"/>
            <a:chExt cx="2059868" cy="875046"/>
          </a:xfrm>
        </p:grpSpPr>
        <p:sp>
          <p:nvSpPr>
            <p:cNvPr id="193" name="Google Shape;193;p33"/>
            <p:cNvSpPr txBox="1"/>
            <p:nvPr/>
          </p:nvSpPr>
          <p:spPr>
            <a:xfrm>
              <a:off x="835456" y="3583758"/>
              <a:ext cx="2059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latin typeface="Arial"/>
                  <a:ea typeface="Arial"/>
                  <a:cs typeface="Arial"/>
                  <a:sym typeface="Arial"/>
                </a:rPr>
                <a:t>Modelagem Computacional</a:t>
              </a:r>
              <a:endParaRPr sz="18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3"/>
            <p:cNvSpPr txBox="1"/>
            <p:nvPr/>
          </p:nvSpPr>
          <p:spPr>
            <a:xfrm>
              <a:off x="835524" y="3354912"/>
              <a:ext cx="2059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800">
                  <a:latin typeface="Arial"/>
                  <a:ea typeface="Arial"/>
                  <a:cs typeface="Arial"/>
                  <a:sym typeface="Arial"/>
                </a:rPr>
                <a:t>Algoritmos de Grafos</a:t>
              </a:r>
              <a:endParaRPr b="1" sz="18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3"/>
          <p:cNvSpPr/>
          <p:nvPr/>
        </p:nvSpPr>
        <p:spPr>
          <a:xfrm rot="9233014">
            <a:off x="5779701" y="3197280"/>
            <a:ext cx="379949" cy="914436"/>
          </a:xfrm>
          <a:custGeom>
            <a:rect b="b" l="l" r="r" t="t"/>
            <a:pathLst>
              <a:path extrusionOk="0" h="914845" w="380119">
                <a:moveTo>
                  <a:pt x="290119" y="0"/>
                </a:moveTo>
                <a:cubicBezTo>
                  <a:pt x="339825" y="0"/>
                  <a:pt x="380119" y="40294"/>
                  <a:pt x="380119" y="90000"/>
                </a:cubicBezTo>
                <a:cubicBezTo>
                  <a:pt x="380119" y="139706"/>
                  <a:pt x="339825" y="180000"/>
                  <a:pt x="290119" y="180000"/>
                </a:cubicBezTo>
                <a:lnTo>
                  <a:pt x="267264" y="175386"/>
                </a:lnTo>
                <a:cubicBezTo>
                  <a:pt x="158183" y="374219"/>
                  <a:pt x="97267" y="595562"/>
                  <a:pt x="90985" y="821853"/>
                </a:cubicBezTo>
                <a:cubicBezTo>
                  <a:pt x="101533" y="831507"/>
                  <a:pt x="108000" y="845421"/>
                  <a:pt x="108000" y="860845"/>
                </a:cubicBezTo>
                <a:cubicBezTo>
                  <a:pt x="108000" y="890668"/>
                  <a:pt x="83823" y="914845"/>
                  <a:pt x="54000" y="914845"/>
                </a:cubicBezTo>
                <a:cubicBezTo>
                  <a:pt x="24177" y="914845"/>
                  <a:pt x="0" y="890668"/>
                  <a:pt x="0" y="860845"/>
                </a:cubicBezTo>
                <a:cubicBezTo>
                  <a:pt x="0" y="844865"/>
                  <a:pt x="6941" y="830506"/>
                  <a:pt x="18302" y="820986"/>
                </a:cubicBezTo>
                <a:cubicBezTo>
                  <a:pt x="24799" y="579323"/>
                  <a:pt x="90529" y="342975"/>
                  <a:pt x="207943" y="131051"/>
                </a:cubicBezTo>
                <a:lnTo>
                  <a:pt x="213221" y="133975"/>
                </a:lnTo>
                <a:cubicBezTo>
                  <a:pt x="204433" y="121520"/>
                  <a:pt x="200119" y="106264"/>
                  <a:pt x="200119" y="90000"/>
                </a:cubicBezTo>
                <a:cubicBezTo>
                  <a:pt x="200119" y="40294"/>
                  <a:pt x="240413" y="0"/>
                  <a:pt x="29011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3"/>
          <p:cNvSpPr/>
          <p:nvPr/>
        </p:nvSpPr>
        <p:spPr>
          <a:xfrm flipH="1" rot="-5400000">
            <a:off x="2289608" y="3466087"/>
            <a:ext cx="366076" cy="344756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/>
          <p:nvPr/>
        </p:nvSpPr>
        <p:spPr>
          <a:xfrm rot="10800000">
            <a:off x="3708000" y="1455172"/>
            <a:ext cx="5436000" cy="2268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neps academy logo"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131590"/>
            <a:ext cx="4509320" cy="300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/>
        </p:nvSpPr>
        <p:spPr>
          <a:xfrm>
            <a:off x="4409931" y="1563638"/>
            <a:ext cx="4248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Neps Academy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5004048" y="2304848"/>
            <a:ext cx="3654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Neps Academy é um espaço criado para ajudar, principalmente, quem está cursando (ou quer cursar) um curso de graduação em Ciências da Computação, Engenharia da Computação, </a:t>
            </a:r>
            <a:r>
              <a:rPr lang="pt-BR">
                <a:solidFill>
                  <a:schemeClr val="lt1"/>
                </a:solidFill>
              </a:rPr>
              <a:t>Análise</a:t>
            </a: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Sistemas, Sistemas de Informação e afins.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321" y="27770"/>
            <a:ext cx="73073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/>
        </p:nvSpPr>
        <p:spPr>
          <a:xfrm rot="10800000">
            <a:off x="3708000" y="1455172"/>
            <a:ext cx="5436000" cy="2268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4374029" y="1563638"/>
            <a:ext cx="4662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URI ONLINE JUDGE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382141" y="2304848"/>
            <a:ext cx="365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URI Online Judge é um repositório de problemas de programação. Os problemas são separados por tópicos (iniciante, ad-hoc, strings, etc) e por dificuldade, variando de 1 a 10.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8" y="1203598"/>
            <a:ext cx="2718048" cy="228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457" y="123478"/>
            <a:ext cx="6374895" cy="489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Agenda</a:t>
            </a:r>
            <a:endParaRPr sz="3600"/>
          </a:p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pt-BR" sz="3000">
                <a:solidFill>
                  <a:srgbClr val="000000"/>
                </a:solidFill>
              </a:rPr>
              <a:t>Introdução</a:t>
            </a:r>
            <a:endParaRPr sz="3000">
              <a:solidFill>
                <a:srgbClr val="000000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pt-BR" sz="3000">
                <a:solidFill>
                  <a:srgbClr val="000000"/>
                </a:solidFill>
              </a:rPr>
              <a:t>Programação Competitiva</a:t>
            </a:r>
            <a:endParaRPr sz="3000">
              <a:solidFill>
                <a:srgbClr val="000000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pt-BR" sz="3000">
                <a:solidFill>
                  <a:srgbClr val="000000"/>
                </a:solidFill>
              </a:rPr>
              <a:t>Maratona de Programação</a:t>
            </a:r>
            <a:endParaRPr sz="3000">
              <a:solidFill>
                <a:srgbClr val="000000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pt-BR" sz="3000">
                <a:solidFill>
                  <a:srgbClr val="000000"/>
                </a:solidFill>
              </a:rPr>
              <a:t>Como começar?</a:t>
            </a:r>
            <a:endParaRPr sz="3000">
              <a:solidFill>
                <a:srgbClr val="000000"/>
              </a:solidFill>
            </a:endParaRPr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lang="pt-BR" sz="3000">
                <a:solidFill>
                  <a:srgbClr val="000000"/>
                </a:solidFill>
              </a:rPr>
              <a:t>Informações de Contato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 rot="10800000">
            <a:off x="3708000" y="1455172"/>
            <a:ext cx="5436000" cy="2268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8"/>
          <p:cNvSpPr txBox="1"/>
          <p:nvPr/>
        </p:nvSpPr>
        <p:spPr>
          <a:xfrm>
            <a:off x="4374029" y="1563638"/>
            <a:ext cx="46626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CODEFORCES</a:t>
            </a:r>
            <a:endParaRPr b="1"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5382141" y="2304848"/>
            <a:ext cx="3654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Codeforces é um site que hospeda competições de programação competitiva. É mantido por um grupo de “programadores competitivos” da Universidade ITMO, liderado por Mikhail Mirzayanov.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codeforces logo"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1482451"/>
            <a:ext cx="2240721" cy="224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31" y="267494"/>
            <a:ext cx="8513737" cy="460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idx="4294967295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pt-BR" sz="3600">
                <a:solidFill>
                  <a:srgbClr val="000000"/>
                </a:solidFill>
              </a:rPr>
              <a:t>Contato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233" y="1619927"/>
            <a:ext cx="796632" cy="4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>
            <p:ph idx="4294967295" type="body"/>
          </p:nvPr>
        </p:nvSpPr>
        <p:spPr>
          <a:xfrm>
            <a:off x="1123565" y="411510"/>
            <a:ext cx="57909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>
                <a:solidFill>
                  <a:srgbClr val="000000"/>
                </a:solidFill>
              </a:rPr>
              <a:t>Telegram: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>
                <a:solidFill>
                  <a:srgbClr val="000000"/>
                </a:solidFill>
              </a:rPr>
              <a:t>@CallMeRockett (Felipe)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>
                <a:solidFill>
                  <a:srgbClr val="000000"/>
                </a:solidFill>
              </a:rPr>
              <a:t>@diegodantasf (Diego)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1600"/>
              </a:spcAft>
              <a:buClr>
                <a:schemeClr val="lt1"/>
              </a:buClr>
              <a:buSzPts val="3200"/>
              <a:buNone/>
            </a:pPr>
            <a:r>
              <a:rPr lang="pt-BR" sz="3200">
                <a:solidFill>
                  <a:srgbClr val="000000"/>
                </a:solidFill>
              </a:rPr>
              <a:t>@Jeremie99 (Jeremias)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68" y="2891682"/>
            <a:ext cx="796632" cy="46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770" y="4163414"/>
            <a:ext cx="796632" cy="46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4294967295" type="body"/>
          </p:nvPr>
        </p:nvSpPr>
        <p:spPr>
          <a:xfrm>
            <a:off x="0" y="3898505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lang="pt-BR" sz="3600">
                <a:solidFill>
                  <a:srgbClr val="000000"/>
                </a:solidFill>
              </a:rPr>
              <a:t>Thank you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344" y="4131092"/>
            <a:ext cx="1317194" cy="87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826" y="46053"/>
            <a:ext cx="2760350" cy="35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idx="4294967295" type="body"/>
          </p:nvPr>
        </p:nvSpPr>
        <p:spPr>
          <a:xfrm>
            <a:off x="1264975" y="3014125"/>
            <a:ext cx="6774300" cy="13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pt-BR" sz="4800">
                <a:solidFill>
                  <a:srgbClr val="000000"/>
                </a:solidFill>
              </a:rPr>
              <a:t>Sejam bem-vindos</a:t>
            </a:r>
            <a:endParaRPr b="1" sz="4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720"/>
              </a:spcBef>
              <a:spcAft>
                <a:spcPts val="1600"/>
              </a:spcAft>
              <a:buClr>
                <a:schemeClr val="lt1"/>
              </a:buClr>
              <a:buSzPts val="3600"/>
              <a:buNone/>
            </a:pPr>
            <a:r>
              <a:rPr b="1" lang="pt-BR" sz="4800">
                <a:solidFill>
                  <a:srgbClr val="000000"/>
                </a:solidFill>
              </a:rPr>
              <a:t>à UFPA!!</a:t>
            </a:r>
            <a:endParaRPr b="1" sz="4800">
              <a:solidFill>
                <a:srgbClr val="000000"/>
              </a:solidFill>
            </a:endParaRPr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575" y="0"/>
            <a:ext cx="1962943" cy="251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737900"/>
            <a:ext cx="8832300" cy="4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</a:rPr>
              <a:t>GEMP</a:t>
            </a:r>
            <a:r>
              <a:rPr lang="pt-BR" sz="2400">
                <a:solidFill>
                  <a:srgbClr val="000000"/>
                </a:solidFill>
              </a:rPr>
              <a:t>: </a:t>
            </a:r>
            <a:r>
              <a:rPr b="1" lang="pt-BR" sz="2400">
                <a:solidFill>
                  <a:srgbClr val="000000"/>
                </a:solidFill>
              </a:rPr>
              <a:t>G</a:t>
            </a:r>
            <a:r>
              <a:rPr lang="pt-BR" sz="2400">
                <a:solidFill>
                  <a:srgbClr val="000000"/>
                </a:solidFill>
              </a:rPr>
              <a:t>rupo de </a:t>
            </a:r>
            <a:r>
              <a:rPr b="1" lang="pt-BR" sz="2400">
                <a:solidFill>
                  <a:srgbClr val="000000"/>
                </a:solidFill>
              </a:rPr>
              <a:t>E</a:t>
            </a:r>
            <a:r>
              <a:rPr lang="pt-BR" sz="2400">
                <a:solidFill>
                  <a:srgbClr val="000000"/>
                </a:solidFill>
              </a:rPr>
              <a:t>studos para a </a:t>
            </a:r>
            <a:r>
              <a:rPr b="1" lang="pt-BR" sz="2400">
                <a:solidFill>
                  <a:srgbClr val="000000"/>
                </a:solidFill>
              </a:rPr>
              <a:t>M</a:t>
            </a:r>
            <a:r>
              <a:rPr lang="pt-BR" sz="2400">
                <a:solidFill>
                  <a:srgbClr val="000000"/>
                </a:solidFill>
              </a:rPr>
              <a:t>aratona de </a:t>
            </a:r>
            <a:r>
              <a:rPr b="1" lang="pt-BR" sz="2400">
                <a:solidFill>
                  <a:srgbClr val="000000"/>
                </a:solidFill>
              </a:rPr>
              <a:t>P</a:t>
            </a:r>
            <a:r>
              <a:rPr lang="pt-BR" sz="2400">
                <a:solidFill>
                  <a:srgbClr val="000000"/>
                </a:solidFill>
              </a:rPr>
              <a:t>rogramação.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0000"/>
                </a:solidFill>
              </a:rPr>
              <a:t>Objetivos</a:t>
            </a:r>
            <a:r>
              <a:rPr lang="pt-BR" sz="2400">
                <a:solidFill>
                  <a:srgbClr val="000000"/>
                </a:solidFill>
              </a:rPr>
              <a:t>: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Melhorar o desempenho da UFPA em competições de programação como, por exemplo, OBI e Maratona de Programação da SBC;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>
                <a:solidFill>
                  <a:srgbClr val="000000"/>
                </a:solidFill>
              </a:rPr>
              <a:t>Fomentar a comunidade de Programação Competitiva no Pará.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93" name="Google Shape;93;p22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pt-BR" sz="3600"/>
              <a:t>Introdução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chemeClr val="dk1"/>
                </a:solidFill>
              </a:rPr>
              <a:t>Histórico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2018: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Menção Honrosa (Diego) e Medalha de Prata (Felipe) na OBI;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Classificação do time O(pow(r*r, a)) para a final Brasileira, Ranking: 38º/71;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pt-BR" sz="3600"/>
              <a:t>Introdução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250" y="407562"/>
            <a:ext cx="6781150" cy="4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pt-BR" sz="3600"/>
              <a:t>Introdução</a:t>
            </a:r>
            <a:endParaRPr sz="3600"/>
          </a:p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311700" y="1152475"/>
            <a:ext cx="8520600" cy="3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</a:rPr>
              <a:t>Histórico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dk1"/>
                </a:solidFill>
              </a:rPr>
              <a:t>2019: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Campeões da Maratona de Programação do Norte, time: Greedy d+;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Classificação do time Greedy d+ para a final Brasileira, Ranking: 28º/57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Placar final da maratona do norte 2018</a:t>
            </a:r>
            <a:endParaRPr/>
          </a:p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3">
            <a:alphaModFix/>
          </a:blip>
          <a:srcRect b="30950" l="15664" r="15870" t="27538"/>
          <a:stretch/>
        </p:blipFill>
        <p:spPr>
          <a:xfrm>
            <a:off x="138475" y="1439175"/>
            <a:ext cx="8951849" cy="30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00" y="148225"/>
            <a:ext cx="7272748" cy="48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